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29"/>
  </p:notesMasterIdLst>
  <p:handoutMasterIdLst>
    <p:handoutMasterId r:id="rId30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44" d="100"/>
          <a:sy n="44" d="100"/>
        </p:scale>
        <p:origin x="557" y="8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  <a:endParaRPr lang="ru-RU" dirty="0" smtClean="0"/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</a:t>
            </a:r>
            <a:r>
              <a:rPr lang="ru-RU" dirty="0" smtClean="0"/>
              <a:t>день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59426</TotalTime>
  <Words>1005</Words>
  <Application>Microsoft Office PowerPoint</Application>
  <PresentationFormat>Произвольный</PresentationFormat>
  <Paragraphs>275</Paragraphs>
  <Slides>26</Slides>
  <Notes>3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Impact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1369</cp:revision>
  <dcterms:created xsi:type="dcterms:W3CDTF">2014-09-09T08:22:07Z</dcterms:created>
  <dcterms:modified xsi:type="dcterms:W3CDTF">2018-04-03T05:47:52Z</dcterms:modified>
  <cp:category>presentation technology</cp:category>
</cp:coreProperties>
</file>